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4630400" cy="8229600"/>
  <p:notesSz cx="8229600" cy="1463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55" d="100"/>
          <a:sy n="55" d="100"/>
        </p:scale>
        <p:origin x="65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ele Emmanuel" userId="f68618dae3ee46cb" providerId="LiveId" clId="{AD45E09B-BBFE-4808-BFA1-6615F9CE071A}"/>
    <pc:docChg chg="undo redo custSel modSld">
      <pc:chgData name="Elele Emmanuel" userId="f68618dae3ee46cb" providerId="LiveId" clId="{AD45E09B-BBFE-4808-BFA1-6615F9CE071A}" dt="2025-09-26T00:10:49.689" v="1833" actId="20577"/>
      <pc:docMkLst>
        <pc:docMk/>
      </pc:docMkLst>
      <pc:sldChg chg="addSp delSp modSp mod modTransition modAnim">
        <pc:chgData name="Elele Emmanuel" userId="f68618dae3ee46cb" providerId="LiveId" clId="{AD45E09B-BBFE-4808-BFA1-6615F9CE071A}" dt="2025-09-26T00:06:03.160" v="1790"/>
        <pc:sldMkLst>
          <pc:docMk/>
          <pc:sldMk cId="0" sldId="256"/>
        </pc:sldMkLst>
        <pc:spChg chg="mod">
          <ac:chgData name="Elele Emmanuel" userId="f68618dae3ee46cb" providerId="LiveId" clId="{AD45E09B-BBFE-4808-BFA1-6615F9CE071A}" dt="2025-09-23T16:01:11.638" v="690" actId="207"/>
          <ac:spMkLst>
            <pc:docMk/>
            <pc:sldMk cId="0" sldId="256"/>
            <ac:spMk id="2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6:02:55.394" v="700" actId="13926"/>
          <ac:spMkLst>
            <pc:docMk/>
            <pc:sldMk cId="0" sldId="256"/>
            <ac:spMk id="3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46:14.180" v="1359" actId="1076"/>
          <ac:spMkLst>
            <pc:docMk/>
            <pc:sldMk cId="0" sldId="256"/>
            <ac:spMk id="4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6:07:43.489" v="742" actId="255"/>
          <ac:spMkLst>
            <pc:docMk/>
            <pc:sldMk cId="0" sldId="256"/>
            <ac:spMk id="5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6:11:38.083" v="763" actId="207"/>
          <ac:spMkLst>
            <pc:docMk/>
            <pc:sldMk cId="0" sldId="256"/>
            <ac:spMk id="6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6:08:46.926" v="748" actId="207"/>
          <ac:spMkLst>
            <pc:docMk/>
            <pc:sldMk cId="0" sldId="256"/>
            <ac:spMk id="7" creationId="{00000000-0000-0000-0000-000000000000}"/>
          </ac:spMkLst>
        </pc:spChg>
        <pc:spChg chg="mod">
          <ac:chgData name="Elele Emmanuel" userId="f68618dae3ee46cb" providerId="LiveId" clId="{AD45E09B-BBFE-4808-BFA1-6615F9CE071A}" dt="2025-09-25T23:32:07.846" v="1569" actId="1076"/>
          <ac:spMkLst>
            <pc:docMk/>
            <pc:sldMk cId="0" sldId="256"/>
            <ac:spMk id="8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6:10:45.032" v="762" actId="20577"/>
          <ac:spMkLst>
            <pc:docMk/>
            <pc:sldMk cId="0" sldId="256"/>
            <ac:spMk id="9" creationId="{00000000-0000-0000-0000-000000000000}"/>
          </ac:spMkLst>
        </pc:spChg>
        <pc:spChg chg="add del mod">
          <ac:chgData name="Elele Emmanuel" userId="f68618dae3ee46cb" providerId="LiveId" clId="{AD45E09B-BBFE-4808-BFA1-6615F9CE071A}" dt="2025-09-23T16:12:08.171" v="764" actId="478"/>
          <ac:spMkLst>
            <pc:docMk/>
            <pc:sldMk cId="0" sldId="256"/>
            <ac:spMk id="11" creationId="{3D63A11C-55B8-40AE-85E2-F024BF9C9378}"/>
          </ac:spMkLst>
        </pc:spChg>
        <pc:spChg chg="add mod">
          <ac:chgData name="Elele Emmanuel" userId="f68618dae3ee46cb" providerId="LiveId" clId="{AD45E09B-BBFE-4808-BFA1-6615F9CE071A}" dt="2025-09-23T16:12:21.679" v="767" actId="208"/>
          <ac:spMkLst>
            <pc:docMk/>
            <pc:sldMk cId="0" sldId="256"/>
            <ac:spMk id="12" creationId="{71976BD1-2FB7-4F8A-9F91-E9DA97140F2F}"/>
          </ac:spMkLst>
        </pc:spChg>
        <pc:spChg chg="add del">
          <ac:chgData name="Elele Emmanuel" userId="f68618dae3ee46cb" providerId="LiveId" clId="{AD45E09B-BBFE-4808-BFA1-6615F9CE071A}" dt="2025-09-23T17:45:13.302" v="1356" actId="11529"/>
          <ac:spMkLst>
            <pc:docMk/>
            <pc:sldMk cId="0" sldId="256"/>
            <ac:spMk id="13" creationId="{30B7C8D0-2E0B-48D3-AFCE-074B3829E219}"/>
          </ac:spMkLst>
        </pc:spChg>
      </pc:sldChg>
      <pc:sldChg chg="addSp delSp modSp mod modTransition modAnim">
        <pc:chgData name="Elele Emmanuel" userId="f68618dae3ee46cb" providerId="LiveId" clId="{AD45E09B-BBFE-4808-BFA1-6615F9CE071A}" dt="2025-09-26T00:10:28.928" v="1826"/>
        <pc:sldMkLst>
          <pc:docMk/>
          <pc:sldMk cId="0" sldId="257"/>
        </pc:sldMkLst>
        <pc:spChg chg="mod">
          <ac:chgData name="Elele Emmanuel" userId="f68618dae3ee46cb" providerId="LiveId" clId="{AD45E09B-BBFE-4808-BFA1-6615F9CE071A}" dt="2025-09-23T16:17:51.923" v="794" actId="207"/>
          <ac:spMkLst>
            <pc:docMk/>
            <pc:sldMk cId="0" sldId="257"/>
            <ac:spMk id="2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6:22:53.731" v="820" actId="2711"/>
          <ac:spMkLst>
            <pc:docMk/>
            <pc:sldMk cId="0" sldId="257"/>
            <ac:spMk id="3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6:32:30.051" v="861" actId="20577"/>
          <ac:spMkLst>
            <pc:docMk/>
            <pc:sldMk cId="0" sldId="257"/>
            <ac:spMk id="4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6:21:33.302" v="808" actId="113"/>
          <ac:spMkLst>
            <pc:docMk/>
            <pc:sldMk cId="0" sldId="257"/>
            <ac:spMk id="6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6:21:36.915" v="809" actId="113"/>
          <ac:spMkLst>
            <pc:docMk/>
            <pc:sldMk cId="0" sldId="257"/>
            <ac:spMk id="7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6:21:45.308" v="812" actId="113"/>
          <ac:spMkLst>
            <pc:docMk/>
            <pc:sldMk cId="0" sldId="257"/>
            <ac:spMk id="8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6:37:18.321" v="903" actId="20577"/>
          <ac:spMkLst>
            <pc:docMk/>
            <pc:sldMk cId="0" sldId="257"/>
            <ac:spMk id="9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6:37:14.126" v="902" actId="20577"/>
          <ac:spMkLst>
            <pc:docMk/>
            <pc:sldMk cId="0" sldId="257"/>
            <ac:spMk id="10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6:36:15.367" v="890" actId="114"/>
          <ac:spMkLst>
            <pc:docMk/>
            <pc:sldMk cId="0" sldId="257"/>
            <ac:spMk id="11" creationId="{00000000-0000-0000-0000-000000000000}"/>
          </ac:spMkLst>
        </pc:spChg>
        <pc:spChg chg="add del mod">
          <ac:chgData name="Elele Emmanuel" userId="f68618dae3ee46cb" providerId="LiveId" clId="{AD45E09B-BBFE-4808-BFA1-6615F9CE071A}" dt="2025-09-23T16:31:27.052" v="841" actId="478"/>
          <ac:spMkLst>
            <pc:docMk/>
            <pc:sldMk cId="0" sldId="257"/>
            <ac:spMk id="13" creationId="{50DA653A-EB8D-44C9-A31E-698336A81FBD}"/>
          </ac:spMkLst>
        </pc:spChg>
        <pc:spChg chg="add del mod">
          <ac:chgData name="Elele Emmanuel" userId="f68618dae3ee46cb" providerId="LiveId" clId="{AD45E09B-BBFE-4808-BFA1-6615F9CE071A}" dt="2025-09-23T16:33:00.879" v="864" actId="21"/>
          <ac:spMkLst>
            <pc:docMk/>
            <pc:sldMk cId="0" sldId="257"/>
            <ac:spMk id="14" creationId="{C287F3B9-8DA3-4E59-8959-9B1BD9826D7B}"/>
          </ac:spMkLst>
        </pc:spChg>
        <pc:spChg chg="add mod">
          <ac:chgData name="Elele Emmanuel" userId="f68618dae3ee46cb" providerId="LiveId" clId="{AD45E09B-BBFE-4808-BFA1-6615F9CE071A}" dt="2025-09-23T16:33:03.660" v="865"/>
          <ac:spMkLst>
            <pc:docMk/>
            <pc:sldMk cId="0" sldId="257"/>
            <ac:spMk id="15" creationId="{E27A5852-E0DA-4482-B12B-F5CDAEC546A4}"/>
          </ac:spMkLst>
        </pc:spChg>
      </pc:sldChg>
      <pc:sldChg chg="addSp modSp mod modTransition modAnim">
        <pc:chgData name="Elele Emmanuel" userId="f68618dae3ee46cb" providerId="LiveId" clId="{AD45E09B-BBFE-4808-BFA1-6615F9CE071A}" dt="2025-09-26T00:06:17.146" v="1798"/>
        <pc:sldMkLst>
          <pc:docMk/>
          <pc:sldMk cId="0" sldId="258"/>
        </pc:sldMkLst>
        <pc:spChg chg="mod">
          <ac:chgData name="Elele Emmanuel" userId="f68618dae3ee46cb" providerId="LiveId" clId="{AD45E09B-BBFE-4808-BFA1-6615F9CE071A}" dt="2025-09-23T16:55:34.134" v="1001" actId="1076"/>
          <ac:spMkLst>
            <pc:docMk/>
            <pc:sldMk cId="0" sldId="258"/>
            <ac:spMk id="2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6:58:06.266" v="1021" actId="1076"/>
          <ac:spMkLst>
            <pc:docMk/>
            <pc:sldMk cId="0" sldId="258"/>
            <ac:spMk id="3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6:41:51.356" v="921" actId="13926"/>
          <ac:spMkLst>
            <pc:docMk/>
            <pc:sldMk cId="0" sldId="258"/>
            <ac:spMk id="4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6:48:31.912" v="962" actId="13926"/>
          <ac:spMkLst>
            <pc:docMk/>
            <pc:sldMk cId="0" sldId="258"/>
            <ac:spMk id="6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6:48:49.441" v="964" actId="13926"/>
          <ac:spMkLst>
            <pc:docMk/>
            <pc:sldMk cId="0" sldId="258"/>
            <ac:spMk id="7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6:48:42.071" v="963" actId="13926"/>
          <ac:spMkLst>
            <pc:docMk/>
            <pc:sldMk cId="0" sldId="258"/>
            <ac:spMk id="9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8:05:46.344" v="1439" actId="1076"/>
          <ac:spMkLst>
            <pc:docMk/>
            <pc:sldMk cId="0" sldId="258"/>
            <ac:spMk id="10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6:48:54.730" v="965" actId="13926"/>
          <ac:spMkLst>
            <pc:docMk/>
            <pc:sldMk cId="0" sldId="258"/>
            <ac:spMk id="11" creationId="{23783824-C8CC-4E47-9EF8-7E46DC0216C6}"/>
          </ac:spMkLst>
        </pc:spChg>
        <pc:spChg chg="add mod">
          <ac:chgData name="Elele Emmanuel" userId="f68618dae3ee46cb" providerId="LiveId" clId="{AD45E09B-BBFE-4808-BFA1-6615F9CE071A}" dt="2025-09-23T10:45:43.753" v="679" actId="208"/>
          <ac:spMkLst>
            <pc:docMk/>
            <pc:sldMk cId="0" sldId="258"/>
            <ac:spMk id="12" creationId="{CAE3A99C-A513-48B4-A468-174FBD5C840C}"/>
          </ac:spMkLst>
        </pc:spChg>
        <pc:spChg chg="add mod">
          <ac:chgData name="Elele Emmanuel" userId="f68618dae3ee46cb" providerId="LiveId" clId="{AD45E09B-BBFE-4808-BFA1-6615F9CE071A}" dt="2025-09-23T16:57:41.054" v="1018" actId="1076"/>
          <ac:spMkLst>
            <pc:docMk/>
            <pc:sldMk cId="0" sldId="258"/>
            <ac:spMk id="13" creationId="{FD4FACB9-8D0E-4B97-8F83-C8BAC2DC1698}"/>
          </ac:spMkLst>
        </pc:spChg>
        <pc:picChg chg="mod">
          <ac:chgData name="Elele Emmanuel" userId="f68618dae3ee46cb" providerId="LiveId" clId="{AD45E09B-BBFE-4808-BFA1-6615F9CE071A}" dt="2025-09-23T18:18:01.288" v="1530" actId="1076"/>
          <ac:picMkLst>
            <pc:docMk/>
            <pc:sldMk cId="0" sldId="258"/>
            <ac:picMk id="5" creationId="{00000000-0000-0000-0000-000000000000}"/>
          </ac:picMkLst>
        </pc:picChg>
      </pc:sldChg>
      <pc:sldChg chg="modSp mod modTransition modAnim">
        <pc:chgData name="Elele Emmanuel" userId="f68618dae3ee46cb" providerId="LiveId" clId="{AD45E09B-BBFE-4808-BFA1-6615F9CE071A}" dt="2025-09-26T00:06:28.106" v="1802"/>
        <pc:sldMkLst>
          <pc:docMk/>
          <pc:sldMk cId="0" sldId="259"/>
        </pc:sldMkLst>
        <pc:spChg chg="mod">
          <ac:chgData name="Elele Emmanuel" userId="f68618dae3ee46cb" providerId="LiveId" clId="{AD45E09B-BBFE-4808-BFA1-6615F9CE071A}" dt="2025-09-23T16:59:23.551" v="1029" actId="207"/>
          <ac:spMkLst>
            <pc:docMk/>
            <pc:sldMk cId="0" sldId="259"/>
            <ac:spMk id="3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6:58:44.649" v="1023" actId="1076"/>
          <ac:spMkLst>
            <pc:docMk/>
            <pc:sldMk cId="0" sldId="259"/>
            <ac:spMk id="4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6:59:31.259" v="1030" actId="14100"/>
          <ac:spMkLst>
            <pc:docMk/>
            <pc:sldMk cId="0" sldId="259"/>
            <ac:spMk id="5" creationId="{00000000-0000-0000-0000-000000000000}"/>
          </ac:spMkLst>
        </pc:spChg>
      </pc:sldChg>
      <pc:sldChg chg="addSp delSp modSp mod modTransition modAnim">
        <pc:chgData name="Elele Emmanuel" userId="f68618dae3ee46cb" providerId="LiveId" clId="{AD45E09B-BBFE-4808-BFA1-6615F9CE071A}" dt="2025-09-26T00:06:42.642" v="1806"/>
        <pc:sldMkLst>
          <pc:docMk/>
          <pc:sldMk cId="0" sldId="260"/>
        </pc:sldMkLst>
        <pc:spChg chg="mod">
          <ac:chgData name="Elele Emmanuel" userId="f68618dae3ee46cb" providerId="LiveId" clId="{AD45E09B-BBFE-4808-BFA1-6615F9CE071A}" dt="2025-09-23T17:01:00.507" v="1046" actId="20577"/>
          <ac:spMkLst>
            <pc:docMk/>
            <pc:sldMk cId="0" sldId="260"/>
            <ac:spMk id="2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09:22:20.348" v="10" actId="21"/>
          <ac:spMkLst>
            <pc:docMk/>
            <pc:sldMk cId="0" sldId="260"/>
            <ac:spMk id="3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02:53.026" v="1060" actId="14100"/>
          <ac:spMkLst>
            <pc:docMk/>
            <pc:sldMk cId="0" sldId="260"/>
            <ac:spMk id="5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03:16.101" v="1061" actId="207"/>
          <ac:spMkLst>
            <pc:docMk/>
            <pc:sldMk cId="0" sldId="260"/>
            <ac:spMk id="6" creationId="{00000000-0000-0000-0000-000000000000}"/>
          </ac:spMkLst>
        </pc:spChg>
        <pc:spChg chg="add del mod">
          <ac:chgData name="Elele Emmanuel" userId="f68618dae3ee46cb" providerId="LiveId" clId="{AD45E09B-BBFE-4808-BFA1-6615F9CE071A}" dt="2025-09-23T17:02:44.355" v="1059" actId="207"/>
          <ac:spMkLst>
            <pc:docMk/>
            <pc:sldMk cId="0" sldId="260"/>
            <ac:spMk id="8" creationId="{00000000-0000-0000-0000-000000000000}"/>
          </ac:spMkLst>
        </pc:spChg>
        <pc:spChg chg="del mod">
          <ac:chgData name="Elele Emmanuel" userId="f68618dae3ee46cb" providerId="LiveId" clId="{AD45E09B-BBFE-4808-BFA1-6615F9CE071A}" dt="2025-09-23T09:24:00.985" v="54" actId="478"/>
          <ac:spMkLst>
            <pc:docMk/>
            <pc:sldMk cId="0" sldId="260"/>
            <ac:spMk id="9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01:39.583" v="1052" actId="13926"/>
          <ac:spMkLst>
            <pc:docMk/>
            <pc:sldMk cId="0" sldId="260"/>
            <ac:spMk id="11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03:20.902" v="1062" actId="207"/>
          <ac:spMkLst>
            <pc:docMk/>
            <pc:sldMk cId="0" sldId="260"/>
            <ac:spMk id="12" creationId="{00000000-0000-0000-0000-000000000000}"/>
          </ac:spMkLst>
        </pc:spChg>
        <pc:spChg chg="add del mod">
          <ac:chgData name="Elele Emmanuel" userId="f68618dae3ee46cb" providerId="LiveId" clId="{AD45E09B-BBFE-4808-BFA1-6615F9CE071A}" dt="2025-09-23T17:05:52.090" v="1102" actId="1076"/>
          <ac:spMkLst>
            <pc:docMk/>
            <pc:sldMk cId="0" sldId="260"/>
            <ac:spMk id="13" creationId="{00000000-0000-0000-0000-000000000000}"/>
          </ac:spMkLst>
        </pc:spChg>
        <pc:spChg chg="add mod">
          <ac:chgData name="Elele Emmanuel" userId="f68618dae3ee46cb" providerId="LiveId" clId="{AD45E09B-BBFE-4808-BFA1-6615F9CE071A}" dt="2025-09-23T09:29:15.969" v="132" actId="1076"/>
          <ac:spMkLst>
            <pc:docMk/>
            <pc:sldMk cId="0" sldId="260"/>
            <ac:spMk id="14" creationId="{471236D1-856E-4588-BF04-A6DECE466CF0}"/>
          </ac:spMkLst>
        </pc:spChg>
        <pc:spChg chg="add mod">
          <ac:chgData name="Elele Emmanuel" userId="f68618dae3ee46cb" providerId="LiveId" clId="{AD45E09B-BBFE-4808-BFA1-6615F9CE071A}" dt="2025-09-23T09:34:09.352" v="188" actId="208"/>
          <ac:spMkLst>
            <pc:docMk/>
            <pc:sldMk cId="0" sldId="260"/>
            <ac:spMk id="17" creationId="{2EDC4B60-9CF4-495D-A733-399678D4AE2C}"/>
          </ac:spMkLst>
        </pc:spChg>
        <pc:spChg chg="add del mod">
          <ac:chgData name="Elele Emmanuel" userId="f68618dae3ee46cb" providerId="LiveId" clId="{AD45E09B-BBFE-4808-BFA1-6615F9CE071A}" dt="2025-09-23T17:04:32.640" v="1087" actId="22"/>
          <ac:spMkLst>
            <pc:docMk/>
            <pc:sldMk cId="0" sldId="260"/>
            <ac:spMk id="19" creationId="{FE3FA631-803C-4F3D-A780-023798D608D9}"/>
          </ac:spMkLst>
        </pc:spChg>
        <pc:picChg chg="mod">
          <ac:chgData name="Elele Emmanuel" userId="f68618dae3ee46cb" providerId="LiveId" clId="{AD45E09B-BBFE-4808-BFA1-6615F9CE071A}" dt="2025-09-23T17:01:37.215" v="1051" actId="1076"/>
          <ac:picMkLst>
            <pc:docMk/>
            <pc:sldMk cId="0" sldId="260"/>
            <ac:picMk id="4" creationId="{00000000-0000-0000-0000-000000000000}"/>
          </ac:picMkLst>
        </pc:picChg>
        <pc:cxnChg chg="add del">
          <ac:chgData name="Elele Emmanuel" userId="f68618dae3ee46cb" providerId="LiveId" clId="{AD45E09B-BBFE-4808-BFA1-6615F9CE071A}" dt="2025-09-23T09:30:42.889" v="152" actId="11529"/>
          <ac:cxnSpMkLst>
            <pc:docMk/>
            <pc:sldMk cId="0" sldId="260"/>
            <ac:cxnSpMk id="16" creationId="{FA1A9418-B22B-4E74-83EA-94B4367B87FE}"/>
          </ac:cxnSpMkLst>
        </pc:cxnChg>
      </pc:sldChg>
      <pc:sldChg chg="addSp delSp modSp mod modTransition modAnim">
        <pc:chgData name="Elele Emmanuel" userId="f68618dae3ee46cb" providerId="LiveId" clId="{AD45E09B-BBFE-4808-BFA1-6615F9CE071A}" dt="2025-09-26T00:06:49.259" v="1810"/>
        <pc:sldMkLst>
          <pc:docMk/>
          <pc:sldMk cId="0" sldId="261"/>
        </pc:sldMkLst>
        <pc:spChg chg="mod">
          <ac:chgData name="Elele Emmanuel" userId="f68618dae3ee46cb" providerId="LiveId" clId="{AD45E09B-BBFE-4808-BFA1-6615F9CE071A}" dt="2025-09-23T17:17:20.055" v="1110" actId="207"/>
          <ac:spMkLst>
            <pc:docMk/>
            <pc:sldMk cId="0" sldId="261"/>
            <ac:spMk id="2" creationId="{00000000-0000-0000-0000-000000000000}"/>
          </ac:spMkLst>
        </pc:spChg>
        <pc:spChg chg="add del mod">
          <ac:chgData name="Elele Emmanuel" userId="f68618dae3ee46cb" providerId="LiveId" clId="{AD45E09B-BBFE-4808-BFA1-6615F9CE071A}" dt="2025-09-23T17:19:35.520" v="1151" actId="14100"/>
          <ac:spMkLst>
            <pc:docMk/>
            <pc:sldMk cId="0" sldId="261"/>
            <ac:spMk id="3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23:50.750" v="1193" actId="1076"/>
          <ac:spMkLst>
            <pc:docMk/>
            <pc:sldMk cId="0" sldId="261"/>
            <ac:spMk id="5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23:45.329" v="1192" actId="1076"/>
          <ac:spMkLst>
            <pc:docMk/>
            <pc:sldMk cId="0" sldId="261"/>
            <ac:spMk id="6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23:36.440" v="1191" actId="1076"/>
          <ac:spMkLst>
            <pc:docMk/>
            <pc:sldMk cId="0" sldId="261"/>
            <ac:spMk id="8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23:26.143" v="1189" actId="1076"/>
          <ac:spMkLst>
            <pc:docMk/>
            <pc:sldMk cId="0" sldId="261"/>
            <ac:spMk id="9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22:53.337" v="1185" actId="1076"/>
          <ac:spMkLst>
            <pc:docMk/>
            <pc:sldMk cId="0" sldId="261"/>
            <ac:spMk id="11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22:47.935" v="1184" actId="1076"/>
          <ac:spMkLst>
            <pc:docMk/>
            <pc:sldMk cId="0" sldId="261"/>
            <ac:spMk id="12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23:19.336" v="1188" actId="1076"/>
          <ac:spMkLst>
            <pc:docMk/>
            <pc:sldMk cId="0" sldId="261"/>
            <ac:spMk id="14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23:06.155" v="1187" actId="1076"/>
          <ac:spMkLst>
            <pc:docMk/>
            <pc:sldMk cId="0" sldId="261"/>
            <ac:spMk id="15" creationId="{00000000-0000-0000-0000-000000000000}"/>
          </ac:spMkLst>
        </pc:spChg>
        <pc:spChg chg="del mod">
          <ac:chgData name="Elele Emmanuel" userId="f68618dae3ee46cb" providerId="LiveId" clId="{AD45E09B-BBFE-4808-BFA1-6615F9CE071A}" dt="2025-09-23T17:22:28.450" v="1182" actId="478"/>
          <ac:spMkLst>
            <pc:docMk/>
            <pc:sldMk cId="0" sldId="261"/>
            <ac:spMk id="16" creationId="{00000000-0000-0000-0000-000000000000}"/>
          </ac:spMkLst>
        </pc:spChg>
        <pc:spChg chg="add mod">
          <ac:chgData name="Elele Emmanuel" userId="f68618dae3ee46cb" providerId="LiveId" clId="{AD45E09B-BBFE-4808-BFA1-6615F9CE071A}" dt="2025-09-23T10:46:01.700" v="682" actId="208"/>
          <ac:spMkLst>
            <pc:docMk/>
            <pc:sldMk cId="0" sldId="261"/>
            <ac:spMk id="17" creationId="{53390F33-4D88-43BC-A9D1-AFD703EC0893}"/>
          </ac:spMkLst>
        </pc:spChg>
        <pc:picChg chg="mod">
          <ac:chgData name="Elele Emmanuel" userId="f68618dae3ee46cb" providerId="LiveId" clId="{AD45E09B-BBFE-4808-BFA1-6615F9CE071A}" dt="2025-09-23T17:24:08.526" v="1197" actId="1076"/>
          <ac:picMkLst>
            <pc:docMk/>
            <pc:sldMk cId="0" sldId="261"/>
            <ac:picMk id="4" creationId="{00000000-0000-0000-0000-000000000000}"/>
          </ac:picMkLst>
        </pc:picChg>
        <pc:picChg chg="mod">
          <ac:chgData name="Elele Emmanuel" userId="f68618dae3ee46cb" providerId="LiveId" clId="{AD45E09B-BBFE-4808-BFA1-6615F9CE071A}" dt="2025-09-23T17:24:15.640" v="1199" actId="1076"/>
          <ac:picMkLst>
            <pc:docMk/>
            <pc:sldMk cId="0" sldId="261"/>
            <ac:picMk id="7" creationId="{00000000-0000-0000-0000-000000000000}"/>
          </ac:picMkLst>
        </pc:picChg>
        <pc:picChg chg="mod">
          <ac:chgData name="Elele Emmanuel" userId="f68618dae3ee46cb" providerId="LiveId" clId="{AD45E09B-BBFE-4808-BFA1-6615F9CE071A}" dt="2025-09-23T17:24:21.863" v="1201" actId="14100"/>
          <ac:picMkLst>
            <pc:docMk/>
            <pc:sldMk cId="0" sldId="261"/>
            <ac:picMk id="10" creationId="{00000000-0000-0000-0000-000000000000}"/>
          </ac:picMkLst>
        </pc:picChg>
        <pc:picChg chg="mod">
          <ac:chgData name="Elele Emmanuel" userId="f68618dae3ee46cb" providerId="LiveId" clId="{AD45E09B-BBFE-4808-BFA1-6615F9CE071A}" dt="2025-09-23T17:24:18.437" v="1200" actId="14100"/>
          <ac:picMkLst>
            <pc:docMk/>
            <pc:sldMk cId="0" sldId="261"/>
            <ac:picMk id="13" creationId="{00000000-0000-0000-0000-000000000000}"/>
          </ac:picMkLst>
        </pc:picChg>
      </pc:sldChg>
      <pc:sldChg chg="addSp modSp mod modTransition modAnim">
        <pc:chgData name="Elele Emmanuel" userId="f68618dae3ee46cb" providerId="LiveId" clId="{AD45E09B-BBFE-4808-BFA1-6615F9CE071A}" dt="2025-09-26T00:06:56.295" v="1814"/>
        <pc:sldMkLst>
          <pc:docMk/>
          <pc:sldMk cId="0" sldId="262"/>
        </pc:sldMkLst>
        <pc:spChg chg="mod">
          <ac:chgData name="Elele Emmanuel" userId="f68618dae3ee46cb" providerId="LiveId" clId="{AD45E09B-BBFE-4808-BFA1-6615F9CE071A}" dt="2025-09-23T17:24:53.175" v="1202" actId="207"/>
          <ac:spMkLst>
            <pc:docMk/>
            <pc:sldMk cId="0" sldId="262"/>
            <ac:spMk id="2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25:00.062" v="1203" actId="13926"/>
          <ac:spMkLst>
            <pc:docMk/>
            <pc:sldMk cId="0" sldId="262"/>
            <ac:spMk id="3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09:45:42.710" v="299" actId="1076"/>
          <ac:spMkLst>
            <pc:docMk/>
            <pc:sldMk cId="0" sldId="262"/>
            <ac:spMk id="4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25:23.672" v="1220" actId="20577"/>
          <ac:spMkLst>
            <pc:docMk/>
            <pc:sldMk cId="0" sldId="262"/>
            <ac:spMk id="5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25:32.322" v="1221" actId="113"/>
          <ac:spMkLst>
            <pc:docMk/>
            <pc:sldMk cId="0" sldId="262"/>
            <ac:spMk id="6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25:49.224" v="1224" actId="14100"/>
          <ac:spMkLst>
            <pc:docMk/>
            <pc:sldMk cId="0" sldId="262"/>
            <ac:spMk id="7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28:04.369" v="1245" actId="1076"/>
          <ac:spMkLst>
            <pc:docMk/>
            <pc:sldMk cId="0" sldId="262"/>
            <ac:spMk id="8" creationId="{00000000-0000-0000-0000-000000000000}"/>
          </ac:spMkLst>
        </pc:spChg>
        <pc:spChg chg="add mod">
          <ac:chgData name="Elele Emmanuel" userId="f68618dae3ee46cb" providerId="LiveId" clId="{AD45E09B-BBFE-4808-BFA1-6615F9CE071A}" dt="2025-09-23T10:46:14.177" v="685" actId="208"/>
          <ac:spMkLst>
            <pc:docMk/>
            <pc:sldMk cId="0" sldId="262"/>
            <ac:spMk id="9" creationId="{8D8ACAE7-45CB-4AB7-B737-BB9345ECC680}"/>
          </ac:spMkLst>
        </pc:spChg>
      </pc:sldChg>
      <pc:sldChg chg="addSp delSp modSp mod modTransition modAnim">
        <pc:chgData name="Elele Emmanuel" userId="f68618dae3ee46cb" providerId="LiveId" clId="{AD45E09B-BBFE-4808-BFA1-6615F9CE071A}" dt="2025-09-26T00:10:49.689" v="1833" actId="20577"/>
        <pc:sldMkLst>
          <pc:docMk/>
          <pc:sldMk cId="0" sldId="263"/>
        </pc:sldMkLst>
        <pc:spChg chg="mod">
          <ac:chgData name="Elele Emmanuel" userId="f68618dae3ee46cb" providerId="LiveId" clId="{AD45E09B-BBFE-4808-BFA1-6615F9CE071A}" dt="2025-09-23T17:28:27.655" v="1247" actId="207"/>
          <ac:spMkLst>
            <pc:docMk/>
            <pc:sldMk cId="0" sldId="263"/>
            <ac:spMk id="2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28:37.770" v="1248" actId="13926"/>
          <ac:spMkLst>
            <pc:docMk/>
            <pc:sldMk cId="0" sldId="263"/>
            <ac:spMk id="3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09:57:02.298" v="373" actId="1076"/>
          <ac:spMkLst>
            <pc:docMk/>
            <pc:sldMk cId="0" sldId="263"/>
            <ac:spMk id="5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09:57:13.859" v="376" actId="255"/>
          <ac:spMkLst>
            <pc:docMk/>
            <pc:sldMk cId="0" sldId="263"/>
            <ac:spMk id="6" creationId="{00000000-0000-0000-0000-000000000000}"/>
          </ac:spMkLst>
        </pc:spChg>
        <pc:spChg chg="del mod">
          <ac:chgData name="Elele Emmanuel" userId="f68618dae3ee46cb" providerId="LiveId" clId="{AD45E09B-BBFE-4808-BFA1-6615F9CE071A}" dt="2025-09-23T09:59:06.035" v="402" actId="478"/>
          <ac:spMkLst>
            <pc:docMk/>
            <pc:sldMk cId="0" sldId="263"/>
            <ac:spMk id="7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09:57:35.091" v="378" actId="20577"/>
          <ac:spMkLst>
            <pc:docMk/>
            <pc:sldMk cId="0" sldId="263"/>
            <ac:spMk id="9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0:03:38.847" v="469" actId="20577"/>
          <ac:spMkLst>
            <pc:docMk/>
            <pc:sldMk cId="0" sldId="263"/>
            <ac:spMk id="10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0:03:00.363" v="465" actId="20577"/>
          <ac:spMkLst>
            <pc:docMk/>
            <pc:sldMk cId="0" sldId="263"/>
            <ac:spMk id="12" creationId="{00000000-0000-0000-0000-000000000000}"/>
          </ac:spMkLst>
        </pc:spChg>
        <pc:spChg chg="mod">
          <ac:chgData name="Elele Emmanuel" userId="f68618dae3ee46cb" providerId="LiveId" clId="{AD45E09B-BBFE-4808-BFA1-6615F9CE071A}" dt="2025-09-26T00:10:49.689" v="1833" actId="20577"/>
          <ac:spMkLst>
            <pc:docMk/>
            <pc:sldMk cId="0" sldId="263"/>
            <ac:spMk id="13" creationId="{00000000-0000-0000-0000-000000000000}"/>
          </ac:spMkLst>
        </pc:spChg>
        <pc:spChg chg="add mod">
          <ac:chgData name="Elele Emmanuel" userId="f68618dae3ee46cb" providerId="LiveId" clId="{AD45E09B-BBFE-4808-BFA1-6615F9CE071A}" dt="2025-09-23T10:03:49.107" v="472" actId="20577"/>
          <ac:spMkLst>
            <pc:docMk/>
            <pc:sldMk cId="0" sldId="263"/>
            <ac:spMk id="14" creationId="{285EC27B-A0CD-4D20-B0D0-A4214A655B74}"/>
          </ac:spMkLst>
        </pc:spChg>
        <pc:spChg chg="add mod">
          <ac:chgData name="Elele Emmanuel" userId="f68618dae3ee46cb" providerId="LiveId" clId="{AD45E09B-BBFE-4808-BFA1-6615F9CE071A}" dt="2025-09-23T10:00:39.638" v="418" actId="2085"/>
          <ac:spMkLst>
            <pc:docMk/>
            <pc:sldMk cId="0" sldId="263"/>
            <ac:spMk id="15" creationId="{B0F394F4-7DDF-439B-9FF4-80F14F4D0B62}"/>
          </ac:spMkLst>
        </pc:spChg>
        <pc:picChg chg="mod">
          <ac:chgData name="Elele Emmanuel" userId="f68618dae3ee46cb" providerId="LiveId" clId="{AD45E09B-BBFE-4808-BFA1-6615F9CE071A}" dt="2025-09-23T10:02:26.306" v="454" actId="1076"/>
          <ac:picMkLst>
            <pc:docMk/>
            <pc:sldMk cId="0" sldId="263"/>
            <ac:picMk id="4" creationId="{00000000-0000-0000-0000-000000000000}"/>
          </ac:picMkLst>
        </pc:picChg>
        <pc:picChg chg="del">
          <ac:chgData name="Elele Emmanuel" userId="f68618dae3ee46cb" providerId="LiveId" clId="{AD45E09B-BBFE-4808-BFA1-6615F9CE071A}" dt="2025-09-23T09:59:10.847" v="403" actId="478"/>
          <ac:picMkLst>
            <pc:docMk/>
            <pc:sldMk cId="0" sldId="263"/>
            <ac:picMk id="8" creationId="{00000000-0000-0000-0000-000000000000}"/>
          </ac:picMkLst>
        </pc:picChg>
        <pc:picChg chg="del">
          <ac:chgData name="Elele Emmanuel" userId="f68618dae3ee46cb" providerId="LiveId" clId="{AD45E09B-BBFE-4808-BFA1-6615F9CE071A}" dt="2025-09-23T09:59:13.345" v="404" actId="478"/>
          <ac:picMkLst>
            <pc:docMk/>
            <pc:sldMk cId="0" sldId="263"/>
            <ac:picMk id="11" creationId="{00000000-0000-0000-0000-000000000000}"/>
          </ac:picMkLst>
        </pc:picChg>
      </pc:sldChg>
      <pc:sldChg chg="addSp modSp mod modTransition modAnim">
        <pc:chgData name="Elele Emmanuel" userId="f68618dae3ee46cb" providerId="LiveId" clId="{AD45E09B-BBFE-4808-BFA1-6615F9CE071A}" dt="2025-09-26T00:07:14.848" v="1821"/>
        <pc:sldMkLst>
          <pc:docMk/>
          <pc:sldMk cId="0" sldId="264"/>
        </pc:sldMkLst>
        <pc:spChg chg="mod">
          <ac:chgData name="Elele Emmanuel" userId="f68618dae3ee46cb" providerId="LiveId" clId="{AD45E09B-BBFE-4808-BFA1-6615F9CE071A}" dt="2025-09-23T17:31:44.687" v="1276" actId="1076"/>
          <ac:spMkLst>
            <pc:docMk/>
            <pc:sldMk cId="0" sldId="264"/>
            <ac:spMk id="2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8:10:47.288" v="1481" actId="20577"/>
          <ac:spMkLst>
            <pc:docMk/>
            <pc:sldMk cId="0" sldId="264"/>
            <ac:spMk id="3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8:11:22.064" v="1490" actId="1076"/>
          <ac:spMkLst>
            <pc:docMk/>
            <pc:sldMk cId="0" sldId="264"/>
            <ac:spMk id="5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34:45.252" v="1308" actId="14100"/>
          <ac:spMkLst>
            <pc:docMk/>
            <pc:sldMk cId="0" sldId="264"/>
            <ac:spMk id="6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8:11:41.855" v="1494" actId="1076"/>
          <ac:spMkLst>
            <pc:docMk/>
            <pc:sldMk cId="0" sldId="264"/>
            <ac:spMk id="8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34:50.114" v="1309" actId="1076"/>
          <ac:spMkLst>
            <pc:docMk/>
            <pc:sldMk cId="0" sldId="264"/>
            <ac:spMk id="9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43:44.320" v="1351" actId="20577"/>
          <ac:spMkLst>
            <pc:docMk/>
            <pc:sldMk cId="0" sldId="264"/>
            <ac:spMk id="11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35:55.795" v="1314" actId="14100"/>
          <ac:spMkLst>
            <pc:docMk/>
            <pc:sldMk cId="0" sldId="264"/>
            <ac:spMk id="12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0:40:29.995" v="623" actId="21"/>
          <ac:spMkLst>
            <pc:docMk/>
            <pc:sldMk cId="0" sldId="264"/>
            <ac:spMk id="13" creationId="{00000000-0000-0000-0000-000000000000}"/>
          </ac:spMkLst>
        </pc:spChg>
        <pc:spChg chg="add mod">
          <ac:chgData name="Elele Emmanuel" userId="f68618dae3ee46cb" providerId="LiveId" clId="{AD45E09B-BBFE-4808-BFA1-6615F9CE071A}" dt="2025-09-23T17:37:27.686" v="1324" actId="122"/>
          <ac:spMkLst>
            <pc:docMk/>
            <pc:sldMk cId="0" sldId="264"/>
            <ac:spMk id="15" creationId="{C15CE3E1-EEA7-4A05-9C10-11B60FFC109F}"/>
          </ac:spMkLst>
        </pc:spChg>
        <pc:spChg chg="add mod">
          <ac:chgData name="Elele Emmanuel" userId="f68618dae3ee46cb" providerId="LiveId" clId="{AD45E09B-BBFE-4808-BFA1-6615F9CE071A}" dt="2025-09-23T10:46:28.780" v="688" actId="208"/>
          <ac:spMkLst>
            <pc:docMk/>
            <pc:sldMk cId="0" sldId="264"/>
            <ac:spMk id="16" creationId="{D33B372F-B068-43DD-A5CD-EB55871C2579}"/>
          </ac:spMkLst>
        </pc:spChg>
        <pc:picChg chg="mod">
          <ac:chgData name="Elele Emmanuel" userId="f68618dae3ee46cb" providerId="LiveId" clId="{AD45E09B-BBFE-4808-BFA1-6615F9CE071A}" dt="2025-09-23T10:33:22.543" v="561" actId="1076"/>
          <ac:picMkLst>
            <pc:docMk/>
            <pc:sldMk cId="0" sldId="264"/>
            <ac:picMk id="4" creationId="{00000000-0000-0000-0000-000000000000}"/>
          </ac:picMkLst>
        </pc:picChg>
        <pc:picChg chg="mod">
          <ac:chgData name="Elele Emmanuel" userId="f68618dae3ee46cb" providerId="LiveId" clId="{AD45E09B-BBFE-4808-BFA1-6615F9CE071A}" dt="2025-09-23T17:33:44.642" v="1297" actId="1076"/>
          <ac:picMkLst>
            <pc:docMk/>
            <pc:sldMk cId="0" sldId="264"/>
            <ac:picMk id="7" creationId="{00000000-0000-0000-0000-000000000000}"/>
          </ac:picMkLst>
        </pc:picChg>
        <pc:picChg chg="mod">
          <ac:chgData name="Elele Emmanuel" userId="f68618dae3ee46cb" providerId="LiveId" clId="{AD45E09B-BBFE-4808-BFA1-6615F9CE071A}" dt="2025-09-23T17:33:53.423" v="1299" actId="1076"/>
          <ac:picMkLst>
            <pc:docMk/>
            <pc:sldMk cId="0" sldId="264"/>
            <ac:picMk id="10" creationId="{00000000-0000-0000-0000-000000000000}"/>
          </ac:picMkLst>
        </pc:picChg>
      </pc:sldChg>
      <pc:sldChg chg="addSp modSp mod modTransition modAnim">
        <pc:chgData name="Elele Emmanuel" userId="f68618dae3ee46cb" providerId="LiveId" clId="{AD45E09B-BBFE-4808-BFA1-6615F9CE071A}" dt="2025-09-26T00:07:22.599" v="1823"/>
        <pc:sldMkLst>
          <pc:docMk/>
          <pc:sldMk cId="0" sldId="265"/>
        </pc:sldMkLst>
        <pc:spChg chg="mod">
          <ac:chgData name="Elele Emmanuel" userId="f68618dae3ee46cb" providerId="LiveId" clId="{AD45E09B-BBFE-4808-BFA1-6615F9CE071A}" dt="2025-09-23T17:42:27.501" v="1349" actId="207"/>
          <ac:spMkLst>
            <pc:docMk/>
            <pc:sldMk cId="0" sldId="265"/>
            <ac:spMk id="2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8:12:37.204" v="1504" actId="14100"/>
          <ac:spMkLst>
            <pc:docMk/>
            <pc:sldMk cId="0" sldId="265"/>
            <ac:spMk id="3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41:53.075" v="1347" actId="14100"/>
          <ac:spMkLst>
            <pc:docMk/>
            <pc:sldMk cId="0" sldId="265"/>
            <ac:spMk id="4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41:23.079" v="1341" actId="1076"/>
          <ac:spMkLst>
            <pc:docMk/>
            <pc:sldMk cId="0" sldId="265"/>
            <ac:spMk id="5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41:41.749" v="1346" actId="1076"/>
          <ac:spMkLst>
            <pc:docMk/>
            <pc:sldMk cId="0" sldId="265"/>
            <ac:spMk id="6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41:38.806" v="1345" actId="1076"/>
          <ac:spMkLst>
            <pc:docMk/>
            <pc:sldMk cId="0" sldId="265"/>
            <ac:spMk id="7" creationId="{00000000-0000-0000-0000-000000000000}"/>
          </ac:spMkLst>
        </pc:spChg>
        <pc:spChg chg="mod">
          <ac:chgData name="Elele Emmanuel" userId="f68618dae3ee46cb" providerId="LiveId" clId="{AD45E09B-BBFE-4808-BFA1-6615F9CE071A}" dt="2025-09-23T17:42:07.714" v="1348" actId="1076"/>
          <ac:spMkLst>
            <pc:docMk/>
            <pc:sldMk cId="0" sldId="265"/>
            <ac:spMk id="8" creationId="{00000000-0000-0000-0000-000000000000}"/>
          </ac:spMkLst>
        </pc:spChg>
        <pc:spChg chg="add mod">
          <ac:chgData name="Elele Emmanuel" userId="f68618dae3ee46cb" providerId="LiveId" clId="{AD45E09B-BBFE-4808-BFA1-6615F9CE071A}" dt="2025-09-23T10:43:23.129" v="662" actId="208"/>
          <ac:spMkLst>
            <pc:docMk/>
            <pc:sldMk cId="0" sldId="265"/>
            <ac:spMk id="9" creationId="{D8E24646-317E-4F27-A5C6-FE1FB8B11E1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806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9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0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834508"/>
            <a:ext cx="13042821" cy="17003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5400" b="1" dirty="0">
                <a:solidFill>
                  <a:srgbClr val="0070C0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The 7th Annual Conference on Education and Social Sciences (ICESS)</a:t>
            </a:r>
            <a:endParaRPr lang="en-US" sz="5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4051139" y="2262678"/>
            <a:ext cx="6886937" cy="65414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endParaRPr lang="en-US" sz="4000" b="1" dirty="0">
              <a:solidFill>
                <a:srgbClr val="272525"/>
              </a:solidFill>
              <a:latin typeface="Arial" panose="020B0604020202020204" pitchFamily="34" charset="0"/>
              <a:ea typeface="Inter" pitchFamily="34" charset="-122"/>
              <a:cs typeface="Arial" panose="020B0604020202020204" pitchFamily="34" charset="0"/>
            </a:endParaRPr>
          </a:p>
          <a:p>
            <a:pPr marL="0" indent="0" algn="ctr">
              <a:lnSpc>
                <a:spcPts val="2850"/>
              </a:lnSpc>
              <a:buNone/>
            </a:pPr>
            <a:r>
              <a:rPr lang="en-US" sz="4000" b="1" dirty="0">
                <a:solidFill>
                  <a:srgbClr val="272525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UNIVERSITY OF MATARAM</a:t>
            </a:r>
            <a:endParaRPr lang="en-US" sz="4000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5798916" y="3152908"/>
            <a:ext cx="3102016" cy="4069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r>
              <a:rPr lang="en-US" sz="3600" b="1" dirty="0">
                <a:highlight>
                  <a:srgbClr val="00FF00"/>
                </a:highlight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Lombok - NTB</a:t>
            </a:r>
            <a:endParaRPr lang="en-US" sz="3600" b="1" dirty="0"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3078865" y="3802337"/>
            <a:ext cx="8704163" cy="3124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r>
              <a:rPr lang="en-US" sz="32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Date: 9th to 10th October, 2025</a:t>
            </a:r>
            <a:endParaRPr lang="en-US" sz="32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793790" y="4335970"/>
            <a:ext cx="13042821" cy="96951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“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Transformational Leadership, Culture, and Teacher Performance in Nigeria: </a:t>
            </a:r>
          </a:p>
          <a:p>
            <a:pPr marL="0" indent="0" algn="ctr">
              <a:lnSpc>
                <a:spcPts val="2850"/>
              </a:lnSpc>
              <a:buNone/>
            </a:pP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The Mediating Roles of Trust and Engagement for SDG 4”</a:t>
            </a:r>
          </a:p>
          <a:p>
            <a:pPr marL="0" indent="0" algn="ctr">
              <a:lnSpc>
                <a:spcPts val="2850"/>
              </a:lnSpc>
              <a:buNone/>
            </a:pPr>
            <a:endParaRPr lang="en-US" sz="2800" b="1" dirty="0">
              <a:solidFill>
                <a:srgbClr val="272525"/>
              </a:solidFill>
              <a:latin typeface="Arial" panose="020B0604020202020204" pitchFamily="34" charset="0"/>
              <a:ea typeface="Inter" pitchFamily="34" charset="-122"/>
              <a:cs typeface="Arial" panose="020B060402020202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909537" y="5433060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r>
              <a:rPr lang="en-US" sz="2800" b="1" dirty="0">
                <a:solidFill>
                  <a:schemeClr val="accent1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Presenter</a:t>
            </a:r>
            <a:r>
              <a:rPr lang="en-US" sz="2800" dirty="0">
                <a:solidFill>
                  <a:schemeClr val="accent1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: </a:t>
            </a:r>
            <a:r>
              <a:rPr lang="en-US" sz="2800" b="1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Emmanuel Chinedu Elele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701193" y="5909769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r>
              <a:rPr lang="en-US" sz="3200" b="1" i="1" dirty="0">
                <a:solidFill>
                  <a:srgbClr val="272525"/>
                </a:solidFill>
                <a:highlight>
                  <a:srgbClr val="FFFF00"/>
                </a:highlight>
                <a:ea typeface="Inter" pitchFamily="34" charset="-122"/>
                <a:cs typeface="Inter" pitchFamily="34" charset="-120"/>
              </a:rPr>
              <a:t>Affiliation</a:t>
            </a:r>
            <a:endParaRPr lang="en-US" sz="3200" b="1" i="1" dirty="0">
              <a:highlight>
                <a:srgbClr val="FFFF00"/>
              </a:highlight>
            </a:endParaRPr>
          </a:p>
        </p:txBody>
      </p:sp>
      <p:sp>
        <p:nvSpPr>
          <p:cNvPr id="9" name="Text 7"/>
          <p:cNvSpPr/>
          <p:nvPr/>
        </p:nvSpPr>
        <p:spPr>
          <a:xfrm>
            <a:off x="793790" y="6414016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Universitas Pendidikan Ganesha  </a:t>
            </a:r>
          </a:p>
          <a:p>
            <a:pPr marL="0" indent="0" algn="ctr">
              <a:lnSpc>
                <a:spcPts val="2850"/>
              </a:lnSpc>
              <a:buNone/>
            </a:pP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Singaraja, Bali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793790" y="7032069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endParaRPr lang="en-US" sz="175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1976BD1-2FB7-4F8A-9F91-E9DA97140F2F}"/>
              </a:ext>
            </a:extLst>
          </p:cNvPr>
          <p:cNvSpPr/>
          <p:nvPr/>
        </p:nvSpPr>
        <p:spPr>
          <a:xfrm>
            <a:off x="12778451" y="7755038"/>
            <a:ext cx="1851949" cy="36290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cover/>
      </p:transition>
    </mc:Choice>
    <mc:Fallback>
      <p:transition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27299" y="961702"/>
            <a:ext cx="567059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00B050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Conclusion</a:t>
            </a:r>
            <a:endParaRPr lang="en-US" sz="445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365526" y="2009579"/>
            <a:ext cx="14079679" cy="5669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45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Trust within Schools as a Foundation for Achieving SDG 4</a:t>
            </a:r>
            <a:endParaRPr lang="en-US" sz="40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1159550" y="3154395"/>
            <a:ext cx="12896980" cy="29724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b="1" dirty="0">
                <a:solidFill>
                  <a:srgbClr val="4950BC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"In fragile educational contexts, transformational leadership unlocks teacher performance by building organizational trust. This provides a cost-effective, human-centered pathway to improved education outcomes against all odds."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573870" y="3153571"/>
            <a:ext cx="30480" cy="1599009"/>
          </a:xfrm>
          <a:prstGeom prst="rect">
            <a:avLst/>
          </a:prstGeom>
          <a:solidFill>
            <a:srgbClr val="4950BC"/>
          </a:solidFill>
          <a:ln/>
        </p:spPr>
      </p:sp>
      <p:sp>
        <p:nvSpPr>
          <p:cNvPr id="6" name="Text 4"/>
          <p:cNvSpPr/>
          <p:nvPr/>
        </p:nvSpPr>
        <p:spPr>
          <a:xfrm>
            <a:off x="3983656" y="6302784"/>
            <a:ext cx="6829064" cy="49829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7700"/>
              </a:lnSpc>
              <a:buNone/>
            </a:pPr>
            <a:r>
              <a:rPr lang="en-US" sz="615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Thank You</a:t>
            </a:r>
            <a:endParaRPr lang="en-US" sz="6150" dirty="0"/>
          </a:p>
        </p:txBody>
      </p:sp>
      <p:sp>
        <p:nvSpPr>
          <p:cNvPr id="7" name="Text 5"/>
          <p:cNvSpPr/>
          <p:nvPr/>
        </p:nvSpPr>
        <p:spPr>
          <a:xfrm>
            <a:off x="876778" y="7113072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r>
              <a:rPr lang="en-US" sz="2400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Emmanuel Chnedu Elele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940017" y="7475975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r>
              <a:rPr lang="en-US" sz="2400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eleleemmanuel@gmail.com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8E24646-317E-4F27-A5C6-FE1FB8B11E15}"/>
              </a:ext>
            </a:extLst>
          </p:cNvPr>
          <p:cNvSpPr/>
          <p:nvPr/>
        </p:nvSpPr>
        <p:spPr>
          <a:xfrm>
            <a:off x="12859473" y="7674015"/>
            <a:ext cx="1770927" cy="55558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031915"/>
            <a:ext cx="1304282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00B050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The Problem: The SDG 4 Crisis in Nigeria</a:t>
            </a:r>
            <a:endParaRPr lang="en-US" sz="445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793790" y="2080855"/>
            <a:ext cx="9449514" cy="5669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450"/>
              </a:lnSpc>
              <a:buNone/>
            </a:pPr>
            <a:r>
              <a:rPr lang="en-US" sz="4000" b="1" i="1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Quality Education is Failing in Rural Nigeria</a:t>
            </a:r>
            <a:endParaRPr lang="en-US" sz="4000" i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3790" y="2824270"/>
            <a:ext cx="7621006" cy="47351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300"/>
              </a:lnSpc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            </a:t>
            </a:r>
            <a:r>
              <a:rPr lang="en-US" sz="3200" b="1" dirty="0">
                <a:solidFill>
                  <a:srgbClr val="00B050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System-Level </a:t>
            </a:r>
            <a:r>
              <a:rPr lang="en-US" sz="3200" b="1" dirty="0"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(Macro) </a:t>
            </a:r>
            <a:r>
              <a:rPr lang="en-US" sz="3200" b="1" dirty="0">
                <a:solidFill>
                  <a:srgbClr val="00B050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Statistics:</a:t>
            </a:r>
            <a:endParaRPr lang="en-US" sz="32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793786" y="3628109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4000" b="1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Lack of support infrastructures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793787" y="4256433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4000" b="1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Teacher Shortages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793788" y="4821102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4000" b="1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Pupil-Teacher Ratio: &gt;60:1 (vs. OECD avg. of 13:1</a:t>
            </a:r>
            <a:r>
              <a:rPr lang="en-US" sz="4000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)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793790" y="5423175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4000" b="1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Children Out of School: ~ 20 Million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608595" y="5994126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3200" b="1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Learning Poverty: ~ 40% of secondary students can't do basic math</a:t>
            </a:r>
            <a:r>
              <a:rPr lang="en-US" sz="360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1950334" y="6578348"/>
            <a:ext cx="10359342" cy="62323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3600" b="1" dirty="0">
                <a:solidFill>
                  <a:srgbClr val="00B050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Core Message:</a:t>
            </a:r>
          </a:p>
          <a:p>
            <a:pPr marL="0" indent="0" algn="l">
              <a:buNone/>
            </a:pPr>
            <a:r>
              <a:rPr lang="en-US" sz="3600" b="1" i="1" dirty="0">
                <a:solidFill>
                  <a:srgbClr val="272525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Systemic neglect in education undermines SDG 4.   </a:t>
            </a:r>
          </a:p>
          <a:p>
            <a:pPr marL="0" indent="0" algn="l">
              <a:buNone/>
            </a:pPr>
            <a:r>
              <a:rPr lang="en-US" sz="3600" b="1" i="1" dirty="0">
                <a:solidFill>
                  <a:srgbClr val="272525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We must adopt new, transformative solutions.</a:t>
            </a:r>
            <a:endParaRPr lang="en-US" sz="3600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9F4A2B1-2B14-448C-9462-C64C6C1427E0}"/>
              </a:ext>
            </a:extLst>
          </p:cNvPr>
          <p:cNvSpPr/>
          <p:nvPr/>
        </p:nvSpPr>
        <p:spPr>
          <a:xfrm>
            <a:off x="12454359" y="7743463"/>
            <a:ext cx="2095018" cy="48613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E27A5852-E0DA-4482-B12B-F5CDAEC546A4}"/>
              </a:ext>
            </a:extLst>
          </p:cNvPr>
          <p:cNvSpPr/>
          <p:nvPr/>
        </p:nvSpPr>
        <p:spPr>
          <a:xfrm>
            <a:off x="793790" y="2781576"/>
            <a:ext cx="115654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3087" y="470641"/>
            <a:ext cx="12806306" cy="44685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450"/>
              </a:lnSpc>
              <a:buNone/>
            </a:pPr>
            <a:r>
              <a:rPr lang="en-US" sz="4000" b="1" dirty="0">
                <a:solidFill>
                  <a:srgbClr val="00B050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The Overlooked Solution: Building from Within the School</a:t>
            </a:r>
          </a:p>
          <a:p>
            <a:pPr marL="0" indent="0" algn="l">
              <a:lnSpc>
                <a:spcPts val="4450"/>
              </a:lnSpc>
              <a:buNone/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499860" y="1152773"/>
            <a:ext cx="3935392" cy="2821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3200" b="1" i="1" dirty="0">
                <a:solidFill>
                  <a:srgbClr val="0070C0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        Micro – Meso Levels</a:t>
            </a:r>
            <a:endParaRPr lang="en-US" sz="32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752355" y="1840496"/>
            <a:ext cx="10577751" cy="4549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55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Beyond Infrastructure: The Power of Organizational Climate</a:t>
            </a:r>
            <a:endParaRPr lang="en-US" sz="36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860" y="2650678"/>
            <a:ext cx="13704426" cy="3171961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623338" y="3026165"/>
            <a:ext cx="2764736" cy="37564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4000" b="1" dirty="0">
                <a:solidFill>
                  <a:srgbClr val="272525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Leadership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4"/>
          <p:cNvSpPr/>
          <p:nvPr/>
        </p:nvSpPr>
        <p:spPr>
          <a:xfrm>
            <a:off x="4550464" y="5334291"/>
            <a:ext cx="2764736" cy="37564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4000" b="1" dirty="0">
                <a:solidFill>
                  <a:srgbClr val="272525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Culture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6"/>
          <p:cNvSpPr/>
          <p:nvPr/>
        </p:nvSpPr>
        <p:spPr>
          <a:xfrm>
            <a:off x="7352073" y="2916911"/>
            <a:ext cx="2764736" cy="37564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3600" b="1" dirty="0">
                <a:solidFill>
                  <a:srgbClr val="272525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Engagement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7"/>
          <p:cNvSpPr/>
          <p:nvPr/>
        </p:nvSpPr>
        <p:spPr>
          <a:xfrm>
            <a:off x="686304" y="6108253"/>
            <a:ext cx="3738107" cy="29098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250"/>
              </a:lnSpc>
              <a:buNone/>
            </a:pPr>
            <a:r>
              <a:rPr lang="en-US" sz="4000" b="1" dirty="0">
                <a:highlight>
                  <a:srgbClr val="FFFF00"/>
                </a:highlight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Core Message</a:t>
            </a:r>
            <a:r>
              <a:rPr lang="en-US" sz="4000" b="1" dirty="0">
                <a:solidFill>
                  <a:srgbClr val="00B050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: </a:t>
            </a:r>
            <a:r>
              <a:rPr lang="en-US" sz="4000" b="1" i="1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Even in times of scarce resources, </a:t>
            </a:r>
          </a:p>
          <a:p>
            <a:pPr marL="0" indent="0">
              <a:buNone/>
            </a:pPr>
            <a:r>
              <a:rPr lang="en-US" sz="4000" b="1" i="1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the internal school environment—leadership and </a:t>
            </a:r>
          </a:p>
          <a:p>
            <a:pPr marL="0" indent="0">
              <a:buNone/>
            </a:pPr>
            <a:r>
              <a:rPr lang="en-US" sz="4000" b="1" i="1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teacher well-being—remains a lever for immediate action.</a:t>
            </a:r>
            <a:endParaRPr lang="en-US" sz="4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5">
            <a:extLst>
              <a:ext uri="{FF2B5EF4-FFF2-40B4-BE49-F238E27FC236}">
                <a16:creationId xmlns:a16="http://schemas.microsoft.com/office/drawing/2014/main" id="{23783824-C8CC-4E47-9EF8-7E46DC0216C6}"/>
              </a:ext>
            </a:extLst>
          </p:cNvPr>
          <p:cNvSpPr/>
          <p:nvPr/>
        </p:nvSpPr>
        <p:spPr>
          <a:xfrm>
            <a:off x="10206722" y="5326275"/>
            <a:ext cx="2973427" cy="37564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4000" b="1" dirty="0">
                <a:solidFill>
                  <a:srgbClr val="272525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Trust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AE3A99C-A513-48B4-A468-174FBD5C840C}"/>
              </a:ext>
            </a:extLst>
          </p:cNvPr>
          <p:cNvSpPr/>
          <p:nvPr/>
        </p:nvSpPr>
        <p:spPr>
          <a:xfrm>
            <a:off x="12894197" y="7743463"/>
            <a:ext cx="1620456" cy="48613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FD4FACB9-8D0E-4B97-8F83-C8BAC2DC1698}"/>
              </a:ext>
            </a:extLst>
          </p:cNvPr>
          <p:cNvSpPr/>
          <p:nvPr/>
        </p:nvSpPr>
        <p:spPr>
          <a:xfrm>
            <a:off x="381965" y="1093468"/>
            <a:ext cx="978408" cy="2969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7" grpId="0" animBg="1"/>
      <p:bldP spid="10" grpId="0" animBg="1"/>
      <p:bldP spid="11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6147079" y="1093519"/>
            <a:ext cx="7013335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800" b="1" dirty="0">
                <a:solidFill>
                  <a:srgbClr val="00B050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The Research Question</a:t>
            </a:r>
            <a:endParaRPr lang="en-US" sz="48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1"/>
          <p:cNvSpPr/>
          <p:nvPr/>
        </p:nvSpPr>
        <p:spPr>
          <a:xfrm>
            <a:off x="6147080" y="2026713"/>
            <a:ext cx="7556421" cy="17292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4450"/>
              </a:lnSpc>
              <a:buNone/>
            </a:pPr>
            <a:r>
              <a:rPr lang="en-US" sz="4400" b="1" i="1" dirty="0">
                <a:solidFill>
                  <a:srgbClr val="000000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How do Leadership and Culture boost Teacher Performance?</a:t>
            </a:r>
            <a:endParaRPr lang="en-US" sz="4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2"/>
          <p:cNvSpPr/>
          <p:nvPr/>
        </p:nvSpPr>
        <p:spPr>
          <a:xfrm>
            <a:off x="5654231" y="3755984"/>
            <a:ext cx="8542117" cy="4334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272525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Central Question: </a:t>
            </a:r>
          </a:p>
          <a:p>
            <a:pPr marL="0" indent="0" algn="ctr">
              <a:buNone/>
            </a:pPr>
            <a:r>
              <a:rPr lang="en-US" sz="4000" b="1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"Can Transformational Leadership and a supportive Organizational Culture improve Teacher Performance by building Engagement and Trust—even in a fragile context?"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57674E6-1BE8-42DB-AE81-C600B3F350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655" y="1041722"/>
            <a:ext cx="4298062" cy="542852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E515AB2-C1ED-4204-9137-320A4BBAE9E9}"/>
              </a:ext>
            </a:extLst>
          </p:cNvPr>
          <p:cNvSpPr/>
          <p:nvPr/>
        </p:nvSpPr>
        <p:spPr>
          <a:xfrm>
            <a:off x="12419635" y="7778188"/>
            <a:ext cx="2210765" cy="45141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12831" y="455747"/>
            <a:ext cx="12795765" cy="61427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3400"/>
              </a:lnSpc>
            </a:pPr>
            <a:r>
              <a:rPr lang="en-US" sz="4000" b="1" dirty="0">
                <a:solidFill>
                  <a:srgbClr val="00B050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The Conceptual Model : The Pathways We Tested</a:t>
            </a:r>
            <a:endParaRPr lang="en-US" sz="40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lnSpc>
                <a:spcPts val="3400"/>
              </a:lnSpc>
              <a:buNone/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489823" y="1242924"/>
            <a:ext cx="3438049" cy="3498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endParaRPr lang="en-US" sz="22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229" y="835580"/>
            <a:ext cx="13650754" cy="5618534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292404" y="5084373"/>
            <a:ext cx="3071378" cy="19964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3600" b="1" dirty="0">
                <a:solidFill>
                  <a:srgbClr val="272525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Antecedents</a:t>
            </a:r>
            <a:endParaRPr lang="en-US" sz="36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3"/>
          <p:cNvSpPr/>
          <p:nvPr/>
        </p:nvSpPr>
        <p:spPr>
          <a:xfrm>
            <a:off x="958544" y="5585179"/>
            <a:ext cx="7535119" cy="7949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350"/>
              </a:lnSpc>
              <a:buNone/>
            </a:pPr>
            <a:endParaRPr lang="en-US" sz="3200" b="1" dirty="0">
              <a:solidFill>
                <a:srgbClr val="272525"/>
              </a:solidFill>
              <a:latin typeface="Arial" panose="020B0604020202020204" pitchFamily="34" charset="0"/>
              <a:ea typeface="Inter" pitchFamily="34" charset="-122"/>
              <a:cs typeface="Arial" panose="020B0604020202020204" pitchFamily="34" charset="0"/>
            </a:endParaRPr>
          </a:p>
          <a:p>
            <a:pPr marL="0" indent="0" algn="ctr">
              <a:lnSpc>
                <a:spcPts val="1350"/>
              </a:lnSpc>
              <a:buNone/>
            </a:pPr>
            <a:r>
              <a:rPr lang="en-US" sz="3200" b="1" dirty="0"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Transformational leadership &amp; culture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9100" y="4910166"/>
            <a:ext cx="409517" cy="409517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5806653" y="1509681"/>
            <a:ext cx="3186876" cy="61427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  </a:t>
            </a:r>
          </a:p>
          <a:p>
            <a:pPr marL="0" indent="0" algn="ctr">
              <a:lnSpc>
                <a:spcPts val="1650"/>
              </a:lnSpc>
              <a:buNone/>
            </a:pP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   Mediators </a:t>
            </a:r>
            <a:r>
              <a:rPr lang="en-US" sz="3200" b="1" dirty="0"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: Organizational trust &amp; teacher engagement</a:t>
            </a:r>
          </a:p>
          <a:p>
            <a:pPr marL="0" indent="0" algn="ctr">
              <a:lnSpc>
                <a:spcPts val="1650"/>
              </a:lnSpc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2553" y="5497141"/>
            <a:ext cx="409516" cy="409517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9714731" y="4900093"/>
            <a:ext cx="3071378" cy="3839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650"/>
              </a:lnSpc>
              <a:buNone/>
            </a:pPr>
            <a:endParaRPr lang="en-US" sz="3600" b="1" dirty="0">
              <a:solidFill>
                <a:srgbClr val="272525"/>
              </a:solidFill>
              <a:latin typeface="Arial" panose="020B0604020202020204" pitchFamily="34" charset="0"/>
              <a:ea typeface="Inter Bold" pitchFamily="34" charset="-122"/>
              <a:cs typeface="Arial" panose="020B0604020202020204" pitchFamily="34" charset="0"/>
            </a:endParaRPr>
          </a:p>
          <a:p>
            <a:pPr marL="0" indent="0" algn="ctr">
              <a:lnSpc>
                <a:spcPts val="1650"/>
              </a:lnSpc>
              <a:buNone/>
            </a:pPr>
            <a:r>
              <a:rPr lang="en-US" sz="3600" b="1" dirty="0">
                <a:solidFill>
                  <a:srgbClr val="272525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Outcome</a:t>
            </a:r>
            <a:endParaRPr lang="en-US" sz="36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7"/>
          <p:cNvSpPr/>
          <p:nvPr/>
        </p:nvSpPr>
        <p:spPr>
          <a:xfrm>
            <a:off x="9714731" y="5585179"/>
            <a:ext cx="3376236" cy="40951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350"/>
              </a:lnSpc>
              <a:buNone/>
            </a:pPr>
            <a:endParaRPr lang="en-US" sz="3600" dirty="0">
              <a:solidFill>
                <a:srgbClr val="00B050"/>
              </a:solidFill>
              <a:latin typeface="Arial" panose="020B0604020202020204" pitchFamily="34" charset="0"/>
              <a:ea typeface="Inter" pitchFamily="34" charset="-122"/>
              <a:cs typeface="Arial" panose="020B0604020202020204" pitchFamily="34" charset="0"/>
            </a:endParaRPr>
          </a:p>
          <a:p>
            <a:pPr marL="0" indent="0" algn="ctr">
              <a:lnSpc>
                <a:spcPts val="1350"/>
              </a:lnSpc>
              <a:buNone/>
            </a:pPr>
            <a:r>
              <a:rPr lang="en-US" sz="3200" b="1" dirty="0"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Teacher performance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8"/>
          <p:cNvSpPr/>
          <p:nvPr/>
        </p:nvSpPr>
        <p:spPr>
          <a:xfrm>
            <a:off x="570229" y="6344449"/>
            <a:ext cx="13832879" cy="13883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buNone/>
            </a:pPr>
            <a:r>
              <a:rPr lang="en-US" sz="3200" i="1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“</a:t>
            </a:r>
            <a:r>
              <a:rPr lang="en-US" sz="3200" i="1" dirty="0">
                <a:solidFill>
                  <a:srgbClr val="272525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We proposed that leadership and culture would directly affect performance, </a:t>
            </a:r>
          </a:p>
          <a:p>
            <a:pPr marL="0" indent="0" algn="l">
              <a:buNone/>
            </a:pPr>
            <a:r>
              <a:rPr lang="en-US" sz="3200" i="1" dirty="0">
                <a:solidFill>
                  <a:srgbClr val="272525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but also indirectly through their ability to foster trust and engagement."</a:t>
            </a:r>
            <a:endParaRPr lang="en-US" sz="3200" i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471236D1-856E-4588-BF04-A6DECE466CF0}"/>
              </a:ext>
            </a:extLst>
          </p:cNvPr>
          <p:cNvSpPr/>
          <p:nvPr/>
        </p:nvSpPr>
        <p:spPr>
          <a:xfrm rot="5400000">
            <a:off x="7248212" y="1978136"/>
            <a:ext cx="48178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EDC4B60-9CF4-495D-A733-399678D4AE2C}"/>
              </a:ext>
            </a:extLst>
          </p:cNvPr>
          <p:cNvSpPr/>
          <p:nvPr/>
        </p:nvSpPr>
        <p:spPr>
          <a:xfrm>
            <a:off x="12408061" y="7674015"/>
            <a:ext cx="2222339" cy="50247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8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62328" y="829415"/>
            <a:ext cx="6137077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00" b="1" dirty="0">
                <a:solidFill>
                  <a:srgbClr val="00B050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How We Did the Study?</a:t>
            </a:r>
            <a:endParaRPr lang="en-US" sz="44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676266" y="1622191"/>
            <a:ext cx="13520997" cy="5669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45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Data from the Frontlines: Schools and Classrooms</a:t>
            </a:r>
            <a:endParaRPr lang="en-US" sz="44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588" y="3155628"/>
            <a:ext cx="803459" cy="803459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644252" y="3182649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00B050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Location</a:t>
            </a:r>
            <a:endParaRPr lang="en-US" sz="40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3"/>
          <p:cNvSpPr/>
          <p:nvPr/>
        </p:nvSpPr>
        <p:spPr>
          <a:xfrm>
            <a:off x="1488457" y="4140366"/>
            <a:ext cx="5529143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272525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Ukwa West, Nigeria (Rural)</a:t>
            </a:r>
            <a:endParaRPr lang="en-US" sz="1750" b="1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13202" y="3064407"/>
            <a:ext cx="803459" cy="803459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8098771" y="3155628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00B050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Participants</a:t>
            </a:r>
            <a:endParaRPr lang="en-US" sz="3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5"/>
          <p:cNvSpPr/>
          <p:nvPr/>
        </p:nvSpPr>
        <p:spPr>
          <a:xfrm>
            <a:off x="8080332" y="3922915"/>
            <a:ext cx="5529263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3600" b="1" dirty="0">
                <a:solidFill>
                  <a:srgbClr val="272525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167 Teachers / </a:t>
            </a:r>
          </a:p>
          <a:p>
            <a:pPr marL="0" indent="0" algn="l">
              <a:lnSpc>
                <a:spcPts val="2850"/>
              </a:lnSpc>
              <a:buNone/>
            </a:pPr>
            <a:r>
              <a:rPr lang="en-US" sz="3600" b="1" dirty="0">
                <a:solidFill>
                  <a:srgbClr val="272525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9 Public Secondary Schools</a:t>
            </a:r>
            <a:endParaRPr lang="en-US" sz="3600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064" y="5383279"/>
            <a:ext cx="845810" cy="84581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608773" y="5399168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00B050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Instrument</a:t>
            </a:r>
            <a:r>
              <a:rPr lang="en-US" sz="22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</a:rPr>
              <a:t> </a:t>
            </a:r>
            <a:endParaRPr lang="en-US" sz="2200" dirty="0"/>
          </a:p>
        </p:txBody>
      </p:sp>
      <p:sp>
        <p:nvSpPr>
          <p:cNvPr id="12" name="Text 7"/>
          <p:cNvSpPr/>
          <p:nvPr/>
        </p:nvSpPr>
        <p:spPr>
          <a:xfrm>
            <a:off x="1584059" y="5958652"/>
            <a:ext cx="5529143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272525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Survey with validated scales </a:t>
            </a:r>
          </a:p>
          <a:p>
            <a:pPr marL="0" indent="0" algn="l">
              <a:buNone/>
            </a:pPr>
            <a:r>
              <a:rPr lang="en-US" sz="3200" b="1" dirty="0">
                <a:solidFill>
                  <a:srgbClr val="272525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(MLQ, UWES-9</a:t>
            </a:r>
            <a:r>
              <a:rPr lang="en-US" sz="3200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5199" y="5383279"/>
            <a:ext cx="803459" cy="803459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8166139" y="5484948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00B050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Analysis</a:t>
            </a:r>
            <a:endParaRPr lang="en-US" sz="3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9"/>
          <p:cNvSpPr/>
          <p:nvPr/>
        </p:nvSpPr>
        <p:spPr>
          <a:xfrm>
            <a:off x="8169375" y="6186738"/>
            <a:ext cx="5529263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3600" b="1" dirty="0">
                <a:solidFill>
                  <a:srgbClr val="272525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PLS-SEM (5,000 bootstraps</a:t>
            </a:r>
            <a:r>
              <a:rPr lang="en-US" sz="3600" b="1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)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390F33-4D88-43BC-A9D1-AFD703EC0893}"/>
              </a:ext>
            </a:extLst>
          </p:cNvPr>
          <p:cNvSpPr/>
          <p:nvPr/>
        </p:nvSpPr>
        <p:spPr>
          <a:xfrm>
            <a:off x="12847899" y="7812911"/>
            <a:ext cx="1701478" cy="28122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8" grpId="0" animBg="1"/>
      <p:bldP spid="9" grpId="0" animBg="1"/>
      <p:bldP spid="11" grpId="0" animBg="1"/>
      <p:bldP spid="12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237178"/>
            <a:ext cx="1239381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00" b="1" dirty="0">
                <a:solidFill>
                  <a:srgbClr val="00B050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The Key Finding #1: Leadership is Everything</a:t>
            </a:r>
            <a:endParaRPr lang="en-US" sz="44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597019" y="2286119"/>
            <a:ext cx="13431497" cy="5669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45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“Transformational leadership is the strongest driver of teacher performance”.</a:t>
            </a:r>
            <a:endParaRPr lang="en-US" sz="28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4363656" y="2647473"/>
            <a:ext cx="5532698" cy="92154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1150"/>
              </a:lnSpc>
              <a:buNone/>
            </a:pPr>
            <a:r>
              <a:rPr lang="en-US" sz="890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β = 0.584</a:t>
            </a:r>
            <a:endParaRPr lang="en-US" sz="8900" dirty="0"/>
          </a:p>
        </p:txBody>
      </p:sp>
      <p:sp>
        <p:nvSpPr>
          <p:cNvPr id="5" name="Text 3"/>
          <p:cNvSpPr/>
          <p:nvPr/>
        </p:nvSpPr>
        <p:spPr>
          <a:xfrm>
            <a:off x="791356" y="4004178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r>
              <a:rPr lang="en-US" sz="2800" b="1" dirty="0">
                <a:solidFill>
                  <a:srgbClr val="4950BC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(The Total Effect of Leadership on Performance</a:t>
            </a:r>
            <a:r>
              <a:rPr lang="en-US" sz="2400" b="1" dirty="0">
                <a:solidFill>
                  <a:srgbClr val="4950BC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)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791355" y="4827118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3600" b="1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It has a strong direct effect</a:t>
            </a:r>
            <a:r>
              <a:rPr lang="en-US" sz="4400" b="1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.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469284" y="5431868"/>
            <a:ext cx="14161116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3200" b="1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It works indirectly by powerfully boosting both Trust and Engagement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750" dirty="0"/>
          </a:p>
        </p:txBody>
      </p:sp>
      <p:sp>
        <p:nvSpPr>
          <p:cNvPr id="8" name="Text 6"/>
          <p:cNvSpPr/>
          <p:nvPr/>
        </p:nvSpPr>
        <p:spPr>
          <a:xfrm>
            <a:off x="650029" y="5891905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00B050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Core Message: </a:t>
            </a:r>
          </a:p>
          <a:p>
            <a:pPr marL="0" indent="0" algn="l">
              <a:buNone/>
            </a:pPr>
            <a:r>
              <a:rPr lang="en-US" sz="4000" b="1" i="1" dirty="0">
                <a:solidFill>
                  <a:srgbClr val="272525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Leadership investment delivers the greatest impact on </a:t>
            </a:r>
          </a:p>
          <a:p>
            <a:pPr marL="0" indent="0" algn="l">
              <a:buNone/>
            </a:pPr>
            <a:r>
              <a:rPr lang="en-US" sz="4000" b="1" i="1" dirty="0">
                <a:solidFill>
                  <a:srgbClr val="272525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teacher performance and learning outcomes.</a:t>
            </a:r>
            <a:endParaRPr lang="en-US" sz="4000" i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D8ACAE7-45CB-4AB7-B737-BB9345ECC680}"/>
              </a:ext>
            </a:extLst>
          </p:cNvPr>
          <p:cNvSpPr/>
          <p:nvPr/>
        </p:nvSpPr>
        <p:spPr>
          <a:xfrm>
            <a:off x="12755301" y="7789762"/>
            <a:ext cx="1875099" cy="36290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76" y="445413"/>
            <a:ext cx="11470695" cy="50625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950"/>
              </a:lnSpc>
              <a:buNone/>
            </a:pPr>
            <a:r>
              <a:rPr lang="en-US" sz="4000" b="1" dirty="0">
                <a:solidFill>
                  <a:srgbClr val="00B050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The Key Finding #2: The Crucial Role of Trust</a:t>
            </a:r>
            <a:endParaRPr lang="en-US" sz="40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566976" y="1194673"/>
            <a:ext cx="12015192" cy="40493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Trust is the a stabilizer /Bedrock in outcomes in Fragile Educational Systems</a:t>
            </a:r>
            <a:endParaRPr lang="en-US" sz="28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406" y="1847923"/>
            <a:ext cx="13928477" cy="405343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887789" y="3498133"/>
            <a:ext cx="1995603" cy="7358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Trust Pathway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3"/>
          <p:cNvSpPr/>
          <p:nvPr/>
        </p:nvSpPr>
        <p:spPr>
          <a:xfrm>
            <a:off x="7747010" y="3640436"/>
            <a:ext cx="2531309" cy="11037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Engagement Pathway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5"/>
          <p:cNvSpPr/>
          <p:nvPr/>
        </p:nvSpPr>
        <p:spPr>
          <a:xfrm>
            <a:off x="10801527" y="3099651"/>
            <a:ext cx="2943428" cy="29434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350"/>
              </a:lnSpc>
              <a:buNone/>
            </a:pP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6"/>
          <p:cNvSpPr/>
          <p:nvPr/>
        </p:nvSpPr>
        <p:spPr>
          <a:xfrm>
            <a:off x="1159234" y="4045157"/>
            <a:ext cx="2864937" cy="29434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r">
              <a:lnSpc>
                <a:spcPts val="1350"/>
              </a:lnSpc>
              <a:buNone/>
            </a:pPr>
            <a:r>
              <a:rPr lang="en-US" sz="3600" b="1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significant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7"/>
          <p:cNvSpPr/>
          <p:nvPr/>
        </p:nvSpPr>
        <p:spPr>
          <a:xfrm>
            <a:off x="4502551" y="1839240"/>
            <a:ext cx="5648445" cy="57204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r">
              <a:lnSpc>
                <a:spcPts val="1350"/>
              </a:lnSpc>
              <a:buNone/>
            </a:pPr>
            <a:r>
              <a:rPr lang="en-US" sz="4000" b="1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    </a:t>
            </a:r>
          </a:p>
          <a:p>
            <a:pPr marL="0" indent="0" algn="r">
              <a:lnSpc>
                <a:spcPts val="1350"/>
              </a:lnSpc>
              <a:buNone/>
            </a:pPr>
            <a:endParaRPr lang="en-US" sz="4000" b="1" dirty="0">
              <a:solidFill>
                <a:srgbClr val="272525"/>
              </a:solidFill>
              <a:latin typeface="Arial" panose="020B0604020202020204" pitchFamily="34" charset="0"/>
              <a:ea typeface="Inter" pitchFamily="34" charset="-122"/>
              <a:cs typeface="Arial" panose="020B0604020202020204" pitchFamily="34" charset="0"/>
            </a:endParaRPr>
          </a:p>
          <a:p>
            <a:pPr marL="0" indent="0" algn="r">
              <a:lnSpc>
                <a:spcPts val="1350"/>
              </a:lnSpc>
              <a:buNone/>
            </a:pPr>
            <a:r>
              <a:rPr lang="en-US" sz="4000" b="1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Organizational culture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8"/>
          <p:cNvSpPr/>
          <p:nvPr/>
        </p:nvSpPr>
        <p:spPr>
          <a:xfrm>
            <a:off x="1527490" y="5963128"/>
            <a:ext cx="13496449" cy="2591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00B050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Core Message: </a:t>
            </a:r>
          </a:p>
          <a:p>
            <a:pPr marL="0" indent="0" algn="l">
              <a:buNone/>
            </a:pPr>
            <a:r>
              <a:rPr lang="en-US" sz="3200" b="1" i="1" dirty="0">
                <a:solidFill>
                  <a:srgbClr val="272525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 In times of crisis, strong culture begins with stability and trust.</a:t>
            </a:r>
          </a:p>
          <a:p>
            <a:pPr marL="0" indent="0" algn="l">
              <a:buNone/>
            </a:pPr>
            <a:r>
              <a:rPr lang="en-US" sz="3200" b="1" i="1" dirty="0">
                <a:solidFill>
                  <a:srgbClr val="272525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Trust endures even when engagement falters in fragile systems.</a:t>
            </a:r>
          </a:p>
          <a:p>
            <a:pPr marL="0" indent="0" algn="l">
              <a:buNone/>
            </a:pPr>
            <a:r>
              <a:rPr lang="en-US" sz="3200" b="1" i="1" dirty="0">
                <a:solidFill>
                  <a:srgbClr val="272525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Trust is the foundation for resilience.</a:t>
            </a:r>
            <a:endParaRPr lang="en-US" sz="3200" b="1" i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6">
            <a:extLst>
              <a:ext uri="{FF2B5EF4-FFF2-40B4-BE49-F238E27FC236}">
                <a16:creationId xmlns:a16="http://schemas.microsoft.com/office/drawing/2014/main" id="{285EC27B-A0CD-4D20-B0D0-A4214A655B74}"/>
              </a:ext>
            </a:extLst>
          </p:cNvPr>
          <p:cNvSpPr/>
          <p:nvPr/>
        </p:nvSpPr>
        <p:spPr>
          <a:xfrm>
            <a:off x="10434417" y="4001327"/>
            <a:ext cx="2864937" cy="2591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r">
              <a:lnSpc>
                <a:spcPts val="1350"/>
              </a:lnSpc>
              <a:buNone/>
            </a:pPr>
            <a:r>
              <a:rPr lang="en-US" sz="3600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Insignificant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0F394F4-7DDF-439B-9FF4-80F14F4D0B62}"/>
              </a:ext>
            </a:extLst>
          </p:cNvPr>
          <p:cNvSpPr/>
          <p:nvPr/>
        </p:nvSpPr>
        <p:spPr>
          <a:xfrm>
            <a:off x="12582168" y="7784187"/>
            <a:ext cx="2048232" cy="34124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306228" y="321832"/>
            <a:ext cx="9647552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4000" b="1" dirty="0">
                <a:solidFill>
                  <a:srgbClr val="00B050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What This Means: The Big Picture</a:t>
            </a:r>
            <a:endParaRPr lang="en-US" sz="40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765216" y="1117427"/>
            <a:ext cx="13297912" cy="5669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450"/>
              </a:lnSpc>
              <a:buNone/>
            </a:pPr>
            <a:r>
              <a:rPr lang="en-US" sz="3550" b="1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Policy Implications: Strengthening Schools (Meso-Level) to </a:t>
            </a:r>
          </a:p>
          <a:p>
            <a:pPr marL="0" indent="0" algn="l">
              <a:lnSpc>
                <a:spcPts val="4450"/>
              </a:lnSpc>
              <a:buNone/>
            </a:pPr>
            <a:r>
              <a:rPr lang="en-US" sz="3550" b="1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Address Systemic Crises (Macro-Level).</a:t>
            </a:r>
            <a:endParaRPr lang="en-US" sz="355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230" y="2618156"/>
            <a:ext cx="340162" cy="425291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11420" y="2689117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3200" b="1" dirty="0">
                <a:solidFill>
                  <a:srgbClr val="00B050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Invest in Leadership</a:t>
            </a:r>
            <a:endParaRPr lang="en-US" sz="32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3"/>
          <p:cNvSpPr/>
          <p:nvPr/>
        </p:nvSpPr>
        <p:spPr>
          <a:xfrm>
            <a:off x="765216" y="3538995"/>
            <a:ext cx="4348080" cy="25414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3600" b="1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Train principals in transformational leadership practices.- visions idealized influence, motivation.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0579" y="2661725"/>
            <a:ext cx="340162" cy="425291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5113296" y="2706674"/>
            <a:ext cx="3279577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3200" b="1" dirty="0">
                <a:solidFill>
                  <a:srgbClr val="00B050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Build Trust intentionally  </a:t>
            </a:r>
            <a:endParaRPr lang="en-US" sz="32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5"/>
          <p:cNvSpPr/>
          <p:nvPr/>
        </p:nvSpPr>
        <p:spPr>
          <a:xfrm>
            <a:off x="5405377" y="3620601"/>
            <a:ext cx="3819645" cy="22478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3600" b="1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Foster transparency, integrity, and consistency in school management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75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3320" y="2640608"/>
            <a:ext cx="340162" cy="425291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0391153" y="2711569"/>
            <a:ext cx="4174179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3200" b="1" dirty="0">
                <a:solidFill>
                  <a:srgbClr val="00B050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SDG 4: Dual Strategy</a:t>
            </a:r>
            <a:endParaRPr lang="en-US" sz="32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7"/>
          <p:cNvSpPr/>
          <p:nvPr/>
        </p:nvSpPr>
        <p:spPr>
          <a:xfrm>
            <a:off x="9225022" y="3537695"/>
            <a:ext cx="5116011" cy="2541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3600" b="1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Policy must pair systemic resource investment with strategies that optimize human capital through relational pathways.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8"/>
          <p:cNvSpPr/>
          <p:nvPr/>
        </p:nvSpPr>
        <p:spPr>
          <a:xfrm>
            <a:off x="387311" y="6542772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5CE3E1-EEA7-4A05-9C10-11B60FFC109F}"/>
              </a:ext>
            </a:extLst>
          </p:cNvPr>
          <p:cNvSpPr txBox="1"/>
          <p:nvPr/>
        </p:nvSpPr>
        <p:spPr>
          <a:xfrm>
            <a:off x="682906" y="6124058"/>
            <a:ext cx="1356018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“Building school-level resilience is essential, even as systemic investments in educational infrastructures are scaled up to achieve equitable, quality learning for all”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33B372F-B068-43DD-A5CD-EB55871C2579}"/>
              </a:ext>
            </a:extLst>
          </p:cNvPr>
          <p:cNvSpPr/>
          <p:nvPr/>
        </p:nvSpPr>
        <p:spPr>
          <a:xfrm>
            <a:off x="12801600" y="7755038"/>
            <a:ext cx="1737084" cy="47456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8" grpId="0" animBg="1"/>
      <p:bldP spid="9" grpId="0" animBg="1"/>
      <p:bldP spid="11" grpId="0" animBg="1"/>
      <p:bldP spid="12" grpId="0" animBg="1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627</Words>
  <Application>Microsoft Office PowerPoint</Application>
  <PresentationFormat>Custom</PresentationFormat>
  <Paragraphs>108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Inter</vt:lpstr>
      <vt:lpstr>Inter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THINKPAD</dc:creator>
  <cp:lastModifiedBy>Elele Emmanuel</cp:lastModifiedBy>
  <cp:revision>25</cp:revision>
  <dcterms:created xsi:type="dcterms:W3CDTF">2025-09-15T15:06:54Z</dcterms:created>
  <dcterms:modified xsi:type="dcterms:W3CDTF">2025-09-26T00:11:13Z</dcterms:modified>
</cp:coreProperties>
</file>